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5" orient="horz" pos="2128" userDrawn="1">
          <p15:clr>
            <a:srgbClr val="A4A3A4"/>
          </p15:clr>
        </p15:guide>
        <p15:guide id="2" pos="3869" userDrawn="1">
          <p15:clr>
            <a:srgbClr val="A4A3A4"/>
          </p15:clr>
        </p15:guide>
        <p15:guide id="3" orient="horz" pos="2331" userDrawn="1">
          <p15:clr>
            <a:srgbClr val="A4A3A4"/>
          </p15:clr>
        </p15:guide>
        <p15:guide id="4" pos="295" userDrawn="1">
          <p15:clr>
            <a:srgbClr val="A4A3A4"/>
          </p15:clr>
        </p15:guide>
        <p15:guide id="5" pos="7445" userDrawn="1">
          <p15:clr>
            <a:srgbClr val="A4A3A4"/>
          </p15:clr>
        </p15:guide>
        <p15:guide id="6" orient="horz" pos="636" userDrawn="1">
          <p15:clr>
            <a:srgbClr val="A4A3A4"/>
          </p15:clr>
        </p15:guide>
        <p15:guide id="7" orient="horz" pos="3382" userDrawn="1">
          <p15:clr>
            <a:srgbClr val="A4A3A4"/>
          </p15:clr>
        </p15:guide>
        <p15:guide id="8" orient="horz" pos="1038" userDrawn="1">
          <p15:clr>
            <a:srgbClr val="A4A3A4"/>
          </p15:clr>
        </p15:guide>
        <p15:guide id="14" pos="5070" userDrawn="1">
          <p15:clr>
            <a:srgbClr val="A4A3A4"/>
          </p15:clr>
        </p15:guide>
        <p15:guide id="10" orient="horz" pos="3037" userDrawn="1">
          <p15:clr>
            <a:srgbClr val="A4A3A4"/>
          </p15:clr>
        </p15:guide>
        <p15:guide id="11" orient="horz" pos="889" userDrawn="1">
          <p15:clr>
            <a:srgbClr val="A4A3A4"/>
          </p15:clr>
        </p15:guide>
        <p15:guide id="13" pos="2549" userDrawn="1">
          <p15:clr>
            <a:srgbClr val="A4A3A4"/>
          </p15:clr>
        </p15:guide>
        <p15:guide id="16" orient="horz" pos="36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28"/>
        <p:guide pos="3869"/>
        <p:guide orient="horz" pos="2331"/>
        <p:guide pos="295"/>
        <p:guide pos="7445"/>
        <p:guide orient="horz" pos="636"/>
        <p:guide orient="horz" pos="3382"/>
        <p:guide orient="horz" pos="1038"/>
        <p:guide pos="5070"/>
        <p:guide orient="horz" pos="3037"/>
        <p:guide orient="horz" pos="889"/>
        <p:guide pos="2549"/>
        <p:guide orient="horz" pos="367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0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20ae2aee255d70e901bb2ca226c5818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67360" y="1012190"/>
            <a:ext cx="11343005" cy="584581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467360" y="5369560"/>
            <a:ext cx="1135126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87680" y="1012190"/>
            <a:ext cx="1132268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558165" y="1012190"/>
            <a:ext cx="11236325" cy="635000"/>
          </a:xfrm>
        </p:spPr>
        <p:txBody>
          <a:bodyPr/>
          <a:p>
            <a:r>
              <a:rPr lang="zh-CN" altLang="en-US" sz="2800">
                <a:solidFill>
                  <a:schemeClr val="bg1"/>
                </a:solidFill>
              </a:rPr>
              <a:t>福州汽车公园</a:t>
            </a:r>
            <a:r>
              <a:rPr lang="en-US" altLang="zh-CN" sz="2800">
                <a:solidFill>
                  <a:schemeClr val="bg1"/>
                </a:solidFill>
              </a:rPr>
              <a:t> </a:t>
            </a:r>
            <a:r>
              <a:rPr sz="2800">
                <a:solidFill>
                  <a:schemeClr val="bg1"/>
                </a:solidFill>
              </a:rPr>
              <a:t>赛车场地</a:t>
            </a:r>
            <a:endParaRPr sz="280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7995" y="5841365"/>
            <a:ext cx="11349990" cy="1013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r>
              <a:rPr 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福州汽车公园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赛车场地，位于福州市连江县贵安温泉旅游区，场地拥有赛车道和越野区，总占地面积约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60000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㎡，越野区设有大小驼峰、交叉轴、深坑等越野科目，适合汽车的试乘试驾活动、越野体验、媒体测试拍摄等活动。</a:t>
            </a:r>
            <a:endParaRPr lang="en-US" altLang="zh-CN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8043545" y="3556635"/>
            <a:ext cx="3775075" cy="1712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/天</a:t>
            </a:r>
            <a:endParaRPr lang="zh-CN" altLang="en-US" sz="1200" b="1">
              <a:solidFill>
                <a:schemeClr val="tx1"/>
              </a:solidFill>
              <a:effectLst/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分赛道区和越野区，越野区包含大小驼峰、深坑、交叉轴等科目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全封闭场地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380V/100kw</a:t>
            </a: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 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固定洗手间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3" name="图片 2" descr="福州汽车公园 赛车场地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735" y="1181735"/>
            <a:ext cx="6584950" cy="4658995"/>
          </a:xfrm>
          <a:prstGeom prst="rect">
            <a:avLst/>
          </a:prstGeom>
        </p:spPr>
      </p:pic>
      <p:pic>
        <p:nvPicPr>
          <p:cNvPr id="7" name="图片 6" descr="20ae2aee255d70e901bb2ca226c5818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43545" y="1010920"/>
            <a:ext cx="4014470" cy="20688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" name="图片 9" descr="63624f86dbc455edf60a4d364e2350ee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72490" y="2254885"/>
            <a:ext cx="4806950" cy="1946275"/>
          </a:xfrm>
          <a:prstGeom prst="rect">
            <a:avLst/>
          </a:prstGeom>
        </p:spPr>
      </p:pic>
      <p:pic>
        <p:nvPicPr>
          <p:cNvPr id="11" name="图片 10" descr="20ae2aee255d70e901bb2ca226c5818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04660" y="2254885"/>
            <a:ext cx="4806950" cy="193357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243965" y="4413568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场地航拍图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7176135" y="4413568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场地鸟瞰图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WPS 演示</Application>
  <PresentationFormat>宽屏</PresentationFormat>
  <Paragraphs>13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Times New Roman</vt:lpstr>
      <vt:lpstr>Arial Unicode MS</vt:lpstr>
      <vt:lpstr>Calibri</vt:lpstr>
      <vt:lpstr>Office 主题​​</vt:lpstr>
      <vt:lpstr>福州汽车公园 赛车场地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255</cp:revision>
  <dcterms:created xsi:type="dcterms:W3CDTF">2019-06-19T02:08:00Z</dcterms:created>
  <dcterms:modified xsi:type="dcterms:W3CDTF">2025-06-24T07:08:12Z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3E3BD9E98B624B108D4A6BD97F7593CE_12</vt:lpwstr>
  </property>
</Properties>
</file>